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17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81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2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41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752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31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46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121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5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50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EB4C-41FB-4F19-BD93-F7395ACA86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B1DB1-55BC-4C8B-B12E-D76F815653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67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96900"/>
            <a:ext cx="1425955" cy="20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ttp://www.apoagn.org/wp-content/uploads/2013/05/Water-Dropl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075" y="2277423"/>
            <a:ext cx="1930677" cy="257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696" y="2363996"/>
            <a:ext cx="1381878" cy="232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96900"/>
            <a:ext cx="2018069" cy="2254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189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Stacey</dc:creator>
  <cp:lastModifiedBy>Stacey</cp:lastModifiedBy>
  <cp:revision>3</cp:revision>
  <dcterms:created xsi:type="dcterms:W3CDTF">2016-02-10T17:15:52Z</dcterms:created>
  <dcterms:modified xsi:type="dcterms:W3CDTF">2016-02-10T20:36:54Z</dcterms:modified>
</cp:coreProperties>
</file>